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CA7E-9646-AA02-C3E8-1AA56CE3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463B4-00B6-DA61-1110-EA3D89340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CAE5C-6BB8-7312-ED40-5A335DB2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853C3-E0CE-B705-D2A8-BC500FC5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E35F-5478-BFC2-0098-F3FB2DF1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8951-96C3-0C04-94DE-4372AAE5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6C3D6-3482-948C-8EC1-3CE8A3E8E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FF91D-5FF0-E817-65CC-6066F113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5775-9944-204D-C074-22FDFC42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6794-C426-84E1-87BA-7C6B1CE4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4BB1F-D0F8-A49F-5551-08DE5B5CB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0F449-14AF-7963-1B04-2FECBCD1D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6B2B-996B-932C-DB81-55F74AD3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A4086-21E5-4494-B1E5-28B0098A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62C2-0523-4447-D8E0-3A27996C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C832-72E9-7260-B304-AF5BE75C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3D69-6DA0-C0F9-9183-20740A68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2FCBF-B82F-AC79-9E48-AA24B909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D1A4-A9E8-6BDF-B1EB-02B75789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C458-BB26-9F69-B6AE-743D875F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6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A380-D05F-5A40-C651-0EFC11AB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644B8-7434-44ED-54A7-AC31BF9B0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2423-FB98-A618-FD35-3D5C1580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C63A-F539-A224-C3A7-1B30DE00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FB0C0-B355-E5E0-48A5-65A0C528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9C29-D8BA-8395-7B81-2EC28E76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4091-58D9-50CB-8692-E97FEA99B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F133-41C8-F843-0D5D-44C16910E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04448-C0F8-E4DE-EDE6-5F966CDA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B7D75-6E65-0DCB-4FCB-F98C49C5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2071D-8755-BDDE-5F89-558471D9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0B5A-3E37-9D14-0FD5-E9941FC3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4559D-7840-F56A-1A2C-2D51DABB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29B3B-9B31-B635-9566-C57290BFE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641ED-3B07-E720-0BE6-79050B0FD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9FA16-D01D-F598-A096-9A4AD4F0A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BE142-C44C-85A7-6EAA-E29CF57B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675ADF-1EF1-E387-2164-3691B14D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6B8BD-3372-E211-5123-0277F4B1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E4FB-FED9-E598-A3FD-F3988A22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A1F4B-4B86-B8F1-1F9A-D166C379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17200-365A-39D3-41BC-688E3A97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EE150-5DBE-528C-3210-9C09EA88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8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956D6-8762-BD27-28AE-CE7BF06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C411C-6BAA-CAA5-08A3-79A3D98E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D6A03-42E5-635B-E9B6-63D586E9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27B8-B740-6935-F01B-318AB954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5390-5DEC-ECE5-312F-FD151802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8B8B8-D8FE-2EE5-B1E0-82377B745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D73D7-B747-4174-1452-D57B765E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9B985-BBC5-4592-66EC-79DE2A54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B1987-3564-E6D1-438A-F7CC16B0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44ED-2144-A9D0-2FD3-721E4E87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E318E-A7CF-8C9D-21CC-84B7BD87C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0F433-A8ED-E14B-9006-7DA8A9671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C45B5-52B7-C0F1-C47D-15E46E31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08A4B-302B-7533-6010-94CB6074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A1862-B935-693B-BFE4-7BB89B4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8B923-3A61-E390-B4B8-009570F6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74901-D763-F4CA-13F5-D16468D9D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FFD81-02AB-5243-4550-11E86E2A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7633A-A53C-FB4B-B7B9-A99413FA17D9}" type="datetimeFigureOut">
              <a:rPr lang="en-US" smtClean="0"/>
              <a:t>3/15/24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7B207-4A3A-6746-D1D8-E48242BCA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4DE34-04D7-0082-3851-E30144EAB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FF83DA-792E-5545-B6A3-1EBFFF5B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mathematical symbols&#10;&#10;Description automatically generated">
            <a:extLst>
              <a:ext uri="{FF2B5EF4-FFF2-40B4-BE49-F238E27FC236}">
                <a16:creationId xmlns:a16="http://schemas.microsoft.com/office/drawing/2014/main" id="{96622EC0-42EA-4592-A5A1-F03096D5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446" y="0"/>
            <a:ext cx="6839107" cy="68580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92C1637-F262-6EEB-5660-91DB742B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7868">
            <a:off x="3156135" y="1287166"/>
            <a:ext cx="5271397" cy="25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board with math equations&#10;&#10;Description automatically generated">
            <a:extLst>
              <a:ext uri="{FF2B5EF4-FFF2-40B4-BE49-F238E27FC236}">
                <a16:creationId xmlns:a16="http://schemas.microsoft.com/office/drawing/2014/main" id="{F8631B94-4411-B65A-0225-9B083874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22" y="770371"/>
            <a:ext cx="10020985" cy="5317257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92C1637-F262-6EEB-5660-91DB742B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283" y="2330449"/>
            <a:ext cx="4572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2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Fronzi</dc:creator>
  <cp:lastModifiedBy>Marco Fronzi</cp:lastModifiedBy>
  <cp:revision>1</cp:revision>
  <dcterms:created xsi:type="dcterms:W3CDTF">2024-03-15T03:10:10Z</dcterms:created>
  <dcterms:modified xsi:type="dcterms:W3CDTF">2024-03-15T03:17:56Z</dcterms:modified>
</cp:coreProperties>
</file>